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86" r:id="rId5"/>
    <p:sldId id="288" r:id="rId6"/>
    <p:sldId id="27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0897" y="1121228"/>
            <a:ext cx="8001000" cy="2971801"/>
          </a:xfrm>
        </p:spPr>
        <p:txBody>
          <a:bodyPr>
            <a:normAutofit/>
          </a:bodyPr>
          <a:lstStyle/>
          <a:p>
            <a:pPr algn="ctr"/>
            <a:r>
              <a:rPr lang="lt-L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Pontoninių prieplaukų įrengimas 2022 metais </a:t>
            </a:r>
            <a:endParaRPr lang="lt-LT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Antrinis pavadinima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76689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Paveikslėlis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262" y="189860"/>
            <a:ext cx="4870818" cy="6279952"/>
          </a:xfrm>
          <a:prstGeom prst="rect">
            <a:avLst/>
          </a:prstGeom>
        </p:spPr>
      </p:pic>
      <p:sp>
        <p:nvSpPr>
          <p:cNvPr id="6" name="Antrinis pavadinimas 5"/>
          <p:cNvSpPr>
            <a:spLocks noGrp="1"/>
          </p:cNvSpPr>
          <p:nvPr>
            <p:ph type="subTitle" idx="1"/>
          </p:nvPr>
        </p:nvSpPr>
        <p:spPr>
          <a:xfrm>
            <a:off x="0" y="1635505"/>
            <a:ext cx="6400800" cy="3117650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400" cap="all" dirty="0">
                <a:ln w="3175" cmpd="sng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Numatyta įrengti 6 </a:t>
            </a:r>
            <a:r>
              <a:rPr lang="lt-LT" sz="2400" cap="all" dirty="0" smtClean="0">
                <a:ln w="3175" cmpd="sng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prieplaukos: </a:t>
            </a:r>
          </a:p>
          <a:p>
            <a:r>
              <a:rPr lang="lt-LT" sz="2400" cap="all" dirty="0" smtClean="0">
                <a:ln w="3175" cmpd="sng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	5 </a:t>
            </a:r>
            <a:r>
              <a:rPr lang="lt-LT" sz="2400" cap="all" dirty="0">
                <a:ln w="3175" cmpd="sng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pontoninės </a:t>
            </a:r>
            <a:r>
              <a:rPr lang="lt-LT" sz="2400" cap="all" dirty="0" smtClean="0">
                <a:ln w="3175" cmpd="sng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prieplaukos</a:t>
            </a:r>
          </a:p>
          <a:p>
            <a:r>
              <a:rPr lang="lt-LT" sz="2400" cap="all" dirty="0">
                <a:ln w="3175" cmpd="sng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lt-LT" sz="2400" cap="all" dirty="0" smtClean="0">
                <a:ln w="3175" cmpd="sng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    1 </a:t>
            </a:r>
            <a:r>
              <a:rPr lang="lt-LT" sz="2400" cap="all" dirty="0">
                <a:ln w="3175" cmpd="sng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(senamiestyje) </a:t>
            </a:r>
            <a:r>
              <a:rPr lang="lt-LT" sz="2400" cap="all" dirty="0" smtClean="0">
                <a:ln w="3175" cmpd="sng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– stacionari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lt-LT" sz="2400" cap="all" dirty="0" smtClean="0">
              <a:ln w="3175" cmpd="sng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400" cap="all" dirty="0" smtClean="0">
                <a:ln w="3175" cmpd="sng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BĮ KP atsakinga už pontoninių prieplaukų įrengimą ir jų sujungimą su kranto infrastruktūra</a:t>
            </a:r>
            <a:endParaRPr lang="lt-LT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865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6325" y="259079"/>
            <a:ext cx="8768285" cy="777241"/>
          </a:xfrm>
        </p:spPr>
        <p:txBody>
          <a:bodyPr>
            <a:normAutofit fontScale="90000"/>
          </a:bodyPr>
          <a:lstStyle/>
          <a:p>
            <a:pPr algn="ctr"/>
            <a:r>
              <a:rPr lang="lt-L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Atlikti darbai </a:t>
            </a:r>
            <a:endParaRPr lang="lt-LT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Antrinis pavadinimas 5"/>
          <p:cNvSpPr>
            <a:spLocks noGrp="1"/>
          </p:cNvSpPr>
          <p:nvPr>
            <p:ph type="subTitle" idx="1"/>
          </p:nvPr>
        </p:nvSpPr>
        <p:spPr>
          <a:xfrm>
            <a:off x="658331" y="1523362"/>
            <a:ext cx="11004582" cy="1947333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Atlikta vietovių kranto analizė bei gylių matavimas busimų prieplaukų Danės upėje vietose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Atlinktas </a:t>
            </a:r>
            <a:r>
              <a:rPr lang="lt-LT" sz="2400" cap="all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preliminarus prieplaukų </a:t>
            </a:r>
            <a:r>
              <a:rPr lang="lt-LT" sz="2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planavimas, modeliavimas, techninės specifikacijos paruošimas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Atliktas rinkos tyrimas nustatant prieplaukų ir jų įrengimo kainas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paruoštas projekto biudžetas  bei pateiktas KMSA įtraukimui  į 2022-2024 strateginės veiklos planą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Patvirtintas pontoninių prieplaukų įrengimo biudžetas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2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Paruošta </a:t>
            </a:r>
            <a:r>
              <a:rPr lang="lt-LT" sz="2400" cap="all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pontoninių prieplaukų įrengimo </a:t>
            </a:r>
            <a:r>
              <a:rPr lang="lt-LT" sz="24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techninė užduotis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lt-LT" sz="2800" cap="all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128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6325" y="259079"/>
            <a:ext cx="8768285" cy="777241"/>
          </a:xfrm>
        </p:spPr>
        <p:txBody>
          <a:bodyPr>
            <a:normAutofit fontScale="90000"/>
          </a:bodyPr>
          <a:lstStyle/>
          <a:p>
            <a:pPr algn="ctr"/>
            <a:endParaRPr lang="lt-L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Antrinis pavadinimas 5"/>
          <p:cNvSpPr>
            <a:spLocks noGrp="1"/>
          </p:cNvSpPr>
          <p:nvPr>
            <p:ph type="subTitle" idx="1"/>
          </p:nvPr>
        </p:nvSpPr>
        <p:spPr>
          <a:xfrm>
            <a:off x="779102" y="1635505"/>
            <a:ext cx="10702656" cy="4730789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lt-LT" sz="40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pontoninių Prieplaukų gamybos su jų transportavimu, pastatymu, </a:t>
            </a:r>
            <a:r>
              <a:rPr lang="lt-LT" sz="4000" cap="all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inkaravimu</a:t>
            </a:r>
            <a:r>
              <a:rPr lang="lt-LT" sz="4000" cap="al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nurodytoje vietoje preliminari kaina – 66,4 tūkstančių Eurų </a:t>
            </a:r>
            <a:endParaRPr lang="lt-LT" sz="4000" cap="all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916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6325" y="259079"/>
            <a:ext cx="8768285" cy="777241"/>
          </a:xfrm>
        </p:spPr>
        <p:txBody>
          <a:bodyPr>
            <a:normAutofit fontScale="90000"/>
          </a:bodyPr>
          <a:lstStyle/>
          <a:p>
            <a:pPr algn="ctr"/>
            <a:r>
              <a:rPr lang="lt-L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Atlikti darbai </a:t>
            </a:r>
            <a:endParaRPr lang="lt-L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Antrinis pavadinima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t-LT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78383" y="-1269244"/>
            <a:ext cx="6684036" cy="9452214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74177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5764" y="2659262"/>
            <a:ext cx="8001000" cy="1189266"/>
          </a:xfrm>
        </p:spPr>
        <p:txBody>
          <a:bodyPr>
            <a:noAutofit/>
          </a:bodyPr>
          <a:lstStyle/>
          <a:p>
            <a:pPr algn="ctr"/>
            <a:r>
              <a:rPr lang="lt-LT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KLAUSIMAI ???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Antrinis pavadinima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72113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1005</TotalTime>
  <Words>89</Words>
  <Application>Microsoft Office PowerPoint</Application>
  <PresentationFormat>Pasirinktinai</PresentationFormat>
  <Paragraphs>16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Skaidrių pavadinimai</vt:lpstr>
      </vt:variant>
      <vt:variant>
        <vt:i4>6</vt:i4>
      </vt:variant>
    </vt:vector>
  </HeadingPairs>
  <TitlesOfParts>
    <vt:vector size="7" baseType="lpstr">
      <vt:lpstr>Сектор</vt:lpstr>
      <vt:lpstr>Pontoninių prieplaukų įrengimas 2022 metais </vt:lpstr>
      <vt:lpstr>PowerPoint pristatymas</vt:lpstr>
      <vt:lpstr>Atlikti darbai </vt:lpstr>
      <vt:lpstr>PowerPoint pristatymas</vt:lpstr>
      <vt:lpstr>Atlikti darbai </vt:lpstr>
      <vt:lpstr>KLAUSIMAI ???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Danės upės ir krantinių valdymo modelio parinkimo galimybių studijos</dc:title>
  <dc:creator>Домашний Компьютер</dc:creator>
  <cp:lastModifiedBy>Direk</cp:lastModifiedBy>
  <cp:revision>76</cp:revision>
  <dcterms:created xsi:type="dcterms:W3CDTF">2021-03-02T15:39:29Z</dcterms:created>
  <dcterms:modified xsi:type="dcterms:W3CDTF">2022-02-23T07:56:58Z</dcterms:modified>
</cp:coreProperties>
</file>